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9441-1CFC-44E0-90F1-032F214B93E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E5F5-1C35-413C-9C9C-0189AF895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Impact" pitchFamily="34" charset="0"/>
              </a:rPr>
              <a:t>Система взаимодействия с семьями воспитанников по сохранению и укреплению здоровья, физическому развитию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Impact" pitchFamily="34" charset="0"/>
              </a:rPr>
              <a:t>Автор: Захаренкова О.А.,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Impact" pitchFamily="34" charset="0"/>
              </a:rPr>
              <a:t>старший воспитатель</a:t>
            </a:r>
            <a:endParaRPr lang="ru-RU" sz="2000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Impact" pitchFamily="34" charset="0"/>
              </a:rPr>
              <a:t/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>
                <a:latin typeface="Impact" pitchFamily="34" charset="0"/>
              </a:rPr>
              <a:t/>
            </a:r>
            <a:br>
              <a:rPr lang="ru-RU" sz="2800" dirty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/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>
                <a:latin typeface="Impact" pitchFamily="34" charset="0"/>
              </a:rPr>
              <a:t/>
            </a:r>
            <a:br>
              <a:rPr lang="ru-RU" sz="2800" dirty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Задачи: 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/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1. Изучение уровня родительской компетентности и заинтересованности.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2. Повышение уровня педагогической компетентности родителей.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3. Вовлечение родителей в жизнедеятельность дошкольного учреждения.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4. Информирование родителей о деятельности дошкольного учреждения.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Impact" pitchFamily="34" charset="0"/>
              </a:rPr>
              <a:t>Изучение </a:t>
            </a:r>
            <a:r>
              <a:rPr lang="ru-RU" sz="2800" dirty="0" smtClean="0">
                <a:latin typeface="Impact" pitchFamily="34" charset="0"/>
              </a:rPr>
              <a:t>уровня родительской компетентности и заинтересованности.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Анкетирование 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Опросы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Тестирование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Интервьюирование 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И др.</a:t>
            </a:r>
            <a:endParaRPr lang="ru-RU" sz="2000" dirty="0" smtClean="0">
              <a:solidFill>
                <a:schemeClr val="tx1"/>
              </a:solidFill>
              <a:latin typeface="Franklin Gothic Heavy" pitchFamily="34" charset="0"/>
            </a:endParaRPr>
          </a:p>
          <a:p>
            <a:pPr algn="r"/>
            <a:endParaRPr lang="ru-RU" sz="2000" dirty="0"/>
          </a:p>
          <a:p>
            <a:pPr algn="l"/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Impact" pitchFamily="34" charset="0"/>
              </a:rPr>
              <a:t>Повышение </a:t>
            </a:r>
            <a:r>
              <a:rPr lang="ru-RU" sz="2800" dirty="0" smtClean="0">
                <a:latin typeface="Impact" pitchFamily="34" charset="0"/>
              </a:rPr>
              <a:t>уровня педагогической компетентности родителей.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928934"/>
            <a:ext cx="6329362" cy="2681294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Эффективные формы сотрудничества (клубы, школы, консультативные пункты, педагогические мастерские, мастер – классы, вечера вопросов и ответов, устный журнал, индивидуальные беседы групповые и подгрупповые родительские собрания и др.)</a:t>
            </a:r>
          </a:p>
          <a:p>
            <a:pPr algn="l">
              <a:buFont typeface="Arial" charset="0"/>
              <a:buChar char="•"/>
            </a:pPr>
            <a:endParaRPr lang="ru-RU" sz="2000" dirty="0" smtClean="0">
              <a:solidFill>
                <a:schemeClr val="tx1"/>
              </a:solidFill>
              <a:latin typeface="Franklin Gothic Heavy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Информационные центры (ширмы, папки – передвижки, буклеты, памятки, консультации, рекомендации и др.)</a:t>
            </a:r>
          </a:p>
          <a:p>
            <a:pPr algn="l">
              <a:buFont typeface="Arial" charset="0"/>
              <a:buChar char="•"/>
            </a:pPr>
            <a:endParaRPr lang="ru-RU" sz="2000" dirty="0" smtClean="0">
              <a:solidFill>
                <a:schemeClr val="tx1"/>
              </a:solidFill>
              <a:latin typeface="Franklin Gothic Heavy" pitchFamily="34" charset="0"/>
            </a:endParaRP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Личные странички педагогов на сайте ДОУ.</a:t>
            </a:r>
          </a:p>
          <a:p>
            <a:pPr algn="r"/>
            <a:endParaRPr lang="ru-RU" sz="2000" dirty="0"/>
          </a:p>
          <a:p>
            <a:pPr algn="l"/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Impact" pitchFamily="34" charset="0"/>
              </a:rPr>
              <a:t>Вовлечение родителей в жизнедеятельность дошкольного учреждения</a:t>
            </a:r>
            <a:r>
              <a:rPr lang="ru-RU" sz="2800" dirty="0" smtClean="0">
                <a:latin typeface="Impact" pitchFamily="34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857520"/>
          </a:xfrm>
        </p:spPr>
        <p:txBody>
          <a:bodyPr>
            <a:normAutofit/>
          </a:bodyPr>
          <a:lstStyle/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Совместные </a:t>
            </a:r>
            <a:r>
              <a:rPr lang="ru-RU" sz="2000" dirty="0" err="1" smtClean="0">
                <a:solidFill>
                  <a:schemeClr val="tx1"/>
                </a:solidFill>
                <a:latin typeface="Franklin Gothic Heavy" pitchFamily="34" charset="0"/>
              </a:rPr>
              <a:t>детско</a:t>
            </a: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 – родительские мероприятия 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Привлечение к организации РППС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Организация выставок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Проектная деятельность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Участие в конкурсах</a:t>
            </a:r>
          </a:p>
          <a:p>
            <a:pPr algn="l">
              <a:buFont typeface="Arial" charset="0"/>
              <a:buChar char="•"/>
            </a:pPr>
            <a:r>
              <a:rPr lang="ru-RU" sz="2000" dirty="0" err="1" smtClean="0">
                <a:solidFill>
                  <a:schemeClr val="tx1"/>
                </a:solidFill>
                <a:latin typeface="Franklin Gothic Heavy" pitchFamily="34" charset="0"/>
              </a:rPr>
              <a:t>ПМПк</a:t>
            </a:r>
            <a:endParaRPr lang="ru-RU" sz="2000" dirty="0" smtClean="0">
              <a:solidFill>
                <a:schemeClr val="tx1"/>
              </a:solidFill>
              <a:latin typeface="Franklin Gothic Heavy" pitchFamily="34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Franklin Gothic Heavy" pitchFamily="34" charset="0"/>
            </a:endParaRPr>
          </a:p>
          <a:p>
            <a:pPr algn="r"/>
            <a:endParaRPr lang="ru-RU" sz="2000" dirty="0"/>
          </a:p>
          <a:p>
            <a:pPr algn="l"/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Pictures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Impact" pitchFamily="34" charset="0"/>
              </a:rPr>
              <a:t>Информирование родителей о деятельности дошкольного учреждения.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Сайт </a:t>
            </a: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ДОУ</a:t>
            </a: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 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Информационные центры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Центры детского творчества</a:t>
            </a:r>
          </a:p>
          <a:p>
            <a:pPr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Franklin Gothic Heavy" pitchFamily="34" charset="0"/>
              </a:rPr>
              <a:t>Индивидуальные беседы </a:t>
            </a:r>
          </a:p>
          <a:p>
            <a:pPr algn="r"/>
            <a:endParaRPr lang="ru-RU" sz="2000" dirty="0"/>
          </a:p>
          <a:p>
            <a:pPr algn="l"/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142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Система взаимодействия с семьями воспитанников по сохранению и укреплению здоровья, физическому развитию</vt:lpstr>
      <vt:lpstr>    Задачи:   1. Изучение уровня родительской компетентности и заинтересованности. 2. Повышение уровня педагогической компетентности родителей. 3. Вовлечение родителей в жизнедеятельность дошкольного учреждения. 4. Информирование родителей о деятельности дошкольного учреждения.</vt:lpstr>
      <vt:lpstr>Изучение уровня родительской компетентности и заинтересованности. </vt:lpstr>
      <vt:lpstr>Повышение уровня педагогической компетентности родителей.  </vt:lpstr>
      <vt:lpstr>Вовлечение родителей в жизнедеятельность дошкольного учреждения. </vt:lpstr>
      <vt:lpstr>Информирование родителей о деятельности дошкольного учреждения.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2015-11-10T09:46:36Z</dcterms:created>
  <dcterms:modified xsi:type="dcterms:W3CDTF">2015-11-11T03:12:05Z</dcterms:modified>
</cp:coreProperties>
</file>